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3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8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7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5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4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6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6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0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0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1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8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A91DE-826D-4A0E-969E-4223CC1E3BB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4CFED-1CAA-4F02-9526-6F960555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2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Selection Sort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very common activity for computers</a:t>
            </a:r>
          </a:p>
          <a:p>
            <a:r>
              <a:rPr lang="en-US" dirty="0" smtClean="0"/>
              <a:t>Not just in business, sorting is used in databases, graphics, simulations, games, etc.</a:t>
            </a:r>
          </a:p>
          <a:p>
            <a:r>
              <a:rPr lang="en-US" dirty="0" smtClean="0"/>
              <a:t>Many different algorithms for sorting</a:t>
            </a:r>
          </a:p>
          <a:p>
            <a:pPr lvl="1"/>
            <a:r>
              <a:rPr lang="en-US" dirty="0" smtClean="0"/>
              <a:t>different ones are better for sorting data in different formats, environments, conditions</a:t>
            </a:r>
          </a:p>
          <a:p>
            <a:r>
              <a:rPr lang="en-US" dirty="0" smtClean="0"/>
              <a:t>Python has a sort algorithm </a:t>
            </a:r>
            <a:r>
              <a:rPr lang="en-US" dirty="0" err="1" smtClean="0"/>
              <a:t>builtin</a:t>
            </a:r>
            <a:r>
              <a:rPr lang="en-US" dirty="0" smtClean="0"/>
              <a:t>, for lists</a:t>
            </a:r>
          </a:p>
        </p:txBody>
      </p:sp>
    </p:spTree>
    <p:extLst>
      <p:ext uri="{BB962C8B-B14F-4D97-AF65-F5344CB8AC3E}">
        <p14:creationId xmlns:p14="http://schemas.microsoft.com/office/powerpoint/2010/main" val="381766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why learn a sort algorithm?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exercise for manipulating lists</a:t>
            </a:r>
          </a:p>
          <a:p>
            <a:r>
              <a:rPr lang="en-US" dirty="0" smtClean="0"/>
              <a:t>Not all languages have one </a:t>
            </a:r>
            <a:r>
              <a:rPr lang="en-US" dirty="0" err="1" smtClean="0"/>
              <a:t>builtin</a:t>
            </a:r>
            <a:endParaRPr lang="en-US" dirty="0" smtClean="0"/>
          </a:p>
          <a:p>
            <a:r>
              <a:rPr lang="en-US" dirty="0" smtClean="0"/>
              <a:t>Why selection sort?</a:t>
            </a:r>
          </a:p>
          <a:p>
            <a:pPr lvl="1"/>
            <a:r>
              <a:rPr lang="en-US" dirty="0" smtClean="0"/>
              <a:t>one of the simpler algorithms</a:t>
            </a:r>
          </a:p>
          <a:p>
            <a:pPr lvl="1"/>
            <a:r>
              <a:rPr lang="en-US" dirty="0" smtClean="0"/>
              <a:t>easy to debug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0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Selection sort for n elements (ascending)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n-1 passes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find the largest value in unsorted part of list</a:t>
            </a:r>
          </a:p>
          <a:p>
            <a:pPr marL="457200" lvl="1" indent="0">
              <a:buNone/>
            </a:pPr>
            <a:r>
              <a:rPr lang="en-US" dirty="0" smtClean="0"/>
              <a:t>	swap it with the value at the end of the unsorted 		part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There are variations based on using smallest instead of largest, on descending instead of ascending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509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103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Lists in Python</vt:lpstr>
      <vt:lpstr>Sorting</vt:lpstr>
      <vt:lpstr>So why learn a sort algorithm?</vt:lpstr>
      <vt:lpstr>Selection sort for n elements (ascending)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</dc:title>
  <dc:creator>Debby</dc:creator>
  <cp:lastModifiedBy>Debby</cp:lastModifiedBy>
  <cp:revision>4</cp:revision>
  <dcterms:created xsi:type="dcterms:W3CDTF">2014-07-15T04:13:00Z</dcterms:created>
  <dcterms:modified xsi:type="dcterms:W3CDTF">2014-07-17T19:37:43Z</dcterms:modified>
</cp:coreProperties>
</file>